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3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2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A9099-7A30-6F44-85F1-78F3C1033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A921DC-088B-F94E-A69E-ABA3173F7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D830D-69E2-FA48-9B2A-5FA78D5A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053A7D-4135-E942-ABFF-D1A4B1C2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2785E7-B58A-4C4D-9042-1A1D90FB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00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19D0B-50FA-4E42-B222-4AD2D8BE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3E590C-D565-D54B-9831-87ABCD4F7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A62679-A312-A249-9386-137F0E73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DC6E9C-12C5-A844-8B02-6D223760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2D9146-A487-CD47-BCB0-983425F0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0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ABC630F-CDBB-D247-80C5-93417E82D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DCC3B4-0D74-D342-BB65-D58E7EE5C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03D355-6D9B-2947-8EB0-9C2657C3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EFC57-9498-204A-80C4-0C8C3DA2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ABDBB7-0E6C-1341-B2F5-150A4379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50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F0A78-EB3C-7941-A157-C8C19D2D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729281-8732-2F47-A659-9DC3479DA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354438-4B4A-6B48-9D5C-AC9F2706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92E8E-0C8F-6B4F-8FD7-3382BD16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29B6AF-3848-4A43-BEFE-8564EB21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84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665B0-C9BD-7043-A3BA-193B2502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538562-209A-8441-BBAD-A5B71BC24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CD46A0-EF2D-F843-8F3E-05F0944F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FC797-2E66-A747-A37F-61072422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5D0E4A-F4F9-5743-ABCD-450CB44D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5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081C7-FAAB-E948-A10F-26B247FA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726F4-B243-6046-BEF7-8FC0AC9A2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C6382B-131A-444C-9986-01EA08EAA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FBF568-6B15-A44F-970F-84AA18CA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B94223-9528-A84B-A206-5E3CC44B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256F6D-E4F5-8D45-A3B4-20DD689A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9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45421-5F98-114C-B01A-7E12E1314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543C72-54FF-984A-8172-3B224E4E1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CE0347-992B-2F49-8B44-CEC6A8F06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A23316-BA14-124D-BB03-7DD9AEABA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34A8A97-3CA5-0546-8EE6-4E1BDEDAE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BEBB32D-E5E5-4942-867E-BFC692AC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06A7405-C202-6143-9B65-F8F27A5C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97EC73-DA5B-F24F-938F-D4AA7BE8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7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493B8-CD82-9748-9971-7FF38A6B6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BDA847-C2FA-F445-AC88-FC2AD902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5772E9-4820-7146-BB32-BAEB9322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4CDA15-AE18-2641-A7A4-F31B9FC5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77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D427FA6-66E2-B14C-801A-D4E3D06C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B149CF-918A-6A4D-88F0-A9A33B76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BB92A1-BB00-DE4D-B355-FEFD6010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85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540F3-E357-344F-A3B5-0ABF66596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E24CB2-BEA3-2A44-B715-305752FDB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447388-A3FA-A44C-9D35-15AAB8A25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E6D294-025B-5241-BE6B-D5AEEE92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8D4B3E-27D1-834D-A2D1-692A6245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96C9F6-AF53-C54F-8879-4655647D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49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39511-365F-0B4F-9597-2A43CC7A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DF0B4A-0A6A-E244-81BA-1BCE2A410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A33D4B-605D-C14C-9A65-5FE7404EA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53E0CE-A634-474E-BEDE-D2DD2961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ED0249-1DEB-4E48-A28D-D45E0860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0C32B6-C131-B34C-AAD6-02F4C2F4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7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127299-DFBA-1B4E-9AE5-6772188E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AA8BD9-DD0B-334F-88F6-26935C61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129B73-A126-F04A-825E-DE460E173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1182-6AAA-AF48-8491-7F1B3A3F55EE}" type="datetimeFigureOut">
              <a:rPr lang="de-DE" smtClean="0"/>
              <a:t>10.03.24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38564A-6F43-604A-B128-873268E85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6FFA21-8731-D441-98C9-E96FCBC0E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4AEC-0277-6141-8B9D-E75E2F772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0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AB843DD-0708-C946-BFDA-2EF438336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68" y="0"/>
            <a:ext cx="11782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3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4</cp:revision>
  <dcterms:created xsi:type="dcterms:W3CDTF">2024-03-09T13:43:55Z</dcterms:created>
  <dcterms:modified xsi:type="dcterms:W3CDTF">2024-03-10T07:06:59Z</dcterms:modified>
</cp:coreProperties>
</file>